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quickStyle2.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notesSlides/notesSlide6.xml" ContentType="application/vnd.openxmlformats-officedocument.presentationml.notesSlide+xml"/>
  <Override PartName="/ppt/slides/slide7.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handoutMasterIdLst>
    <p:handoutMasterId r:id="rId10"/>
  </p:handoutMasterIdLst>
  <p:sldIdLst>
    <p:sldId id="288" r:id="rId2"/>
    <p:sldId id="290" r:id="rId3"/>
    <p:sldId id="281" r:id="rId4"/>
    <p:sldId id="291" r:id="rId5"/>
    <p:sldId id="293" r:id="rId6"/>
    <p:sldId id="292" r:id="rId7"/>
    <p:sldId id="280" r:id="rId8"/>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rah Harlan" initials="SV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500" autoAdjust="0"/>
    <p:restoredTop sz="97342" autoAdjust="0"/>
  </p:normalViewPr>
  <p:slideViewPr>
    <p:cSldViewPr snapToGrid="0" snapToObjects="1">
      <p:cViewPr>
        <p:scale>
          <a:sx n="68" d="100"/>
          <a:sy n="68" d="100"/>
        </p:scale>
        <p:origin x="-749" y="-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20901B-9F5A-4505-AA38-903E5A519928}"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8BAB5F6D-1C3A-423C-BD50-76E3CF0E0E2A}">
      <dgm:prSet phldrT="[Text]" custT="1"/>
      <dgm:spPr/>
      <dgm:t>
        <a:bodyPr/>
        <a:lstStyle/>
        <a:p>
          <a:r>
            <a:rPr lang="en-US" sz="2400" noProof="0" dirty="0" smtClean="0">
              <a:latin typeface="Cambria" pitchFamily="18" charset="0"/>
            </a:rPr>
            <a:t>Advocacy</a:t>
          </a:r>
          <a:endParaRPr lang="id-ID" sz="2400" noProof="0" dirty="0">
            <a:latin typeface="Cambria" pitchFamily="18" charset="0"/>
          </a:endParaRPr>
        </a:p>
      </dgm:t>
    </dgm:pt>
    <dgm:pt modelId="{BD0E5406-DE63-4163-A7DA-37087AD8F2E8}" type="parTrans" cxnId="{70FF6E46-D3CC-4539-9264-DC5EE435D221}">
      <dgm:prSet/>
      <dgm:spPr/>
      <dgm:t>
        <a:bodyPr/>
        <a:lstStyle/>
        <a:p>
          <a:endParaRPr lang="en-US" sz="2400"/>
        </a:p>
      </dgm:t>
    </dgm:pt>
    <dgm:pt modelId="{2332FE61-C557-4A9F-8375-B903DACCF5CF}" type="sibTrans" cxnId="{70FF6E46-D3CC-4539-9264-DC5EE435D221}">
      <dgm:prSet/>
      <dgm:spPr>
        <a:solidFill>
          <a:schemeClr val="accent2"/>
        </a:solidFill>
      </dgm:spPr>
      <dgm:t>
        <a:bodyPr/>
        <a:lstStyle/>
        <a:p>
          <a:endParaRPr lang="en-US" sz="2400"/>
        </a:p>
      </dgm:t>
    </dgm:pt>
    <dgm:pt modelId="{1FF890D4-EAE5-454F-BAA2-0E69D0CE20B0}">
      <dgm:prSet phldrT="[Text]" custT="1"/>
      <dgm:spPr/>
      <dgm:t>
        <a:bodyPr/>
        <a:lstStyle/>
        <a:p>
          <a:r>
            <a:rPr lang="en-US" sz="2400" noProof="0" dirty="0" smtClean="0">
              <a:latin typeface="Cambria" pitchFamily="18" charset="0"/>
            </a:rPr>
            <a:t>Sharing knowledge &amp; experience</a:t>
          </a:r>
          <a:endParaRPr lang="id-ID" sz="2400" noProof="0" dirty="0">
            <a:latin typeface="Cambria" pitchFamily="18" charset="0"/>
          </a:endParaRPr>
        </a:p>
      </dgm:t>
    </dgm:pt>
    <dgm:pt modelId="{B517BB4B-4F62-48DE-8DDF-80D9B318C7F4}" type="parTrans" cxnId="{D95F621B-6190-447B-AF05-01DB1AC523A9}">
      <dgm:prSet/>
      <dgm:spPr/>
      <dgm:t>
        <a:bodyPr/>
        <a:lstStyle/>
        <a:p>
          <a:endParaRPr lang="en-US" sz="2400"/>
        </a:p>
      </dgm:t>
    </dgm:pt>
    <dgm:pt modelId="{6E1D9016-E6AF-4CEB-8B32-93037D5BEA68}" type="sibTrans" cxnId="{D95F621B-6190-447B-AF05-01DB1AC523A9}">
      <dgm:prSet/>
      <dgm:spPr>
        <a:solidFill>
          <a:schemeClr val="accent2"/>
        </a:solidFill>
      </dgm:spPr>
      <dgm:t>
        <a:bodyPr/>
        <a:lstStyle/>
        <a:p>
          <a:endParaRPr lang="en-US" sz="2400"/>
        </a:p>
      </dgm:t>
    </dgm:pt>
    <dgm:pt modelId="{50E2E2BD-1DCF-4ADC-B637-C985EEEA4F2E}">
      <dgm:prSet phldrT="[Text]" custT="1"/>
      <dgm:spPr/>
      <dgm:t>
        <a:bodyPr/>
        <a:lstStyle/>
        <a:p>
          <a:r>
            <a:rPr lang="en-US" sz="2400" noProof="0" dirty="0" smtClean="0">
              <a:latin typeface="Cambria" pitchFamily="18" charset="0"/>
            </a:rPr>
            <a:t>Research</a:t>
          </a:r>
          <a:endParaRPr lang="id-ID" sz="2400" noProof="0" dirty="0">
            <a:latin typeface="Cambria" pitchFamily="18" charset="0"/>
          </a:endParaRPr>
        </a:p>
      </dgm:t>
    </dgm:pt>
    <dgm:pt modelId="{10A53C01-535E-4308-ACD7-C117795C8503}" type="parTrans" cxnId="{2C0C3A87-A789-4BBE-8888-50ED99CBD154}">
      <dgm:prSet/>
      <dgm:spPr/>
      <dgm:t>
        <a:bodyPr/>
        <a:lstStyle/>
        <a:p>
          <a:endParaRPr lang="en-US" sz="2400"/>
        </a:p>
      </dgm:t>
    </dgm:pt>
    <dgm:pt modelId="{082B904A-C165-4B17-978A-B9E039E0A4A4}" type="sibTrans" cxnId="{2C0C3A87-A789-4BBE-8888-50ED99CBD154}">
      <dgm:prSet/>
      <dgm:spPr>
        <a:solidFill>
          <a:schemeClr val="accent2"/>
        </a:solidFill>
      </dgm:spPr>
      <dgm:t>
        <a:bodyPr/>
        <a:lstStyle/>
        <a:p>
          <a:endParaRPr lang="en-US" sz="2400"/>
        </a:p>
      </dgm:t>
    </dgm:pt>
    <dgm:pt modelId="{80BA9962-85BF-40FD-8BDA-047038E3E79C}" type="pres">
      <dgm:prSet presAssocID="{9820901B-9F5A-4505-AA38-903E5A519928}" presName="cycle" presStyleCnt="0">
        <dgm:presLayoutVars>
          <dgm:dir/>
          <dgm:resizeHandles val="exact"/>
        </dgm:presLayoutVars>
      </dgm:prSet>
      <dgm:spPr/>
      <dgm:t>
        <a:bodyPr/>
        <a:lstStyle/>
        <a:p>
          <a:endParaRPr lang="en-US"/>
        </a:p>
      </dgm:t>
    </dgm:pt>
    <dgm:pt modelId="{67E5DA33-49AD-46A0-8E44-11366B0E2E9C}" type="pres">
      <dgm:prSet presAssocID="{8BAB5F6D-1C3A-423C-BD50-76E3CF0E0E2A}" presName="dummy" presStyleCnt="0"/>
      <dgm:spPr/>
    </dgm:pt>
    <dgm:pt modelId="{3CA5783E-C2DF-4DB0-A7F5-B72B9036AE88}" type="pres">
      <dgm:prSet presAssocID="{8BAB5F6D-1C3A-423C-BD50-76E3CF0E0E2A}" presName="node" presStyleLbl="revTx" presStyleIdx="0" presStyleCnt="3">
        <dgm:presLayoutVars>
          <dgm:bulletEnabled val="1"/>
        </dgm:presLayoutVars>
      </dgm:prSet>
      <dgm:spPr/>
      <dgm:t>
        <a:bodyPr/>
        <a:lstStyle/>
        <a:p>
          <a:endParaRPr lang="en-US"/>
        </a:p>
      </dgm:t>
    </dgm:pt>
    <dgm:pt modelId="{FC3FD8BA-E95E-4E04-8FA3-3242281964D0}" type="pres">
      <dgm:prSet presAssocID="{2332FE61-C557-4A9F-8375-B903DACCF5CF}" presName="sibTrans" presStyleLbl="node1" presStyleIdx="0" presStyleCnt="3"/>
      <dgm:spPr/>
      <dgm:t>
        <a:bodyPr/>
        <a:lstStyle/>
        <a:p>
          <a:endParaRPr lang="en-US"/>
        </a:p>
      </dgm:t>
    </dgm:pt>
    <dgm:pt modelId="{93A9D16D-DF15-4CE0-B81D-AB0F370B4AA4}" type="pres">
      <dgm:prSet presAssocID="{1FF890D4-EAE5-454F-BAA2-0E69D0CE20B0}" presName="dummy" presStyleCnt="0"/>
      <dgm:spPr/>
    </dgm:pt>
    <dgm:pt modelId="{904BF27B-8F0E-4446-AF28-AAE66BB8E5C5}" type="pres">
      <dgm:prSet presAssocID="{1FF890D4-EAE5-454F-BAA2-0E69D0CE20B0}" presName="node" presStyleLbl="revTx" presStyleIdx="1" presStyleCnt="3">
        <dgm:presLayoutVars>
          <dgm:bulletEnabled val="1"/>
        </dgm:presLayoutVars>
      </dgm:prSet>
      <dgm:spPr/>
      <dgm:t>
        <a:bodyPr/>
        <a:lstStyle/>
        <a:p>
          <a:endParaRPr lang="en-US"/>
        </a:p>
      </dgm:t>
    </dgm:pt>
    <dgm:pt modelId="{36CB69AE-36C7-4ED9-89FE-34E2C49C15CD}" type="pres">
      <dgm:prSet presAssocID="{6E1D9016-E6AF-4CEB-8B32-93037D5BEA68}" presName="sibTrans" presStyleLbl="node1" presStyleIdx="1" presStyleCnt="3"/>
      <dgm:spPr/>
      <dgm:t>
        <a:bodyPr/>
        <a:lstStyle/>
        <a:p>
          <a:endParaRPr lang="en-US"/>
        </a:p>
      </dgm:t>
    </dgm:pt>
    <dgm:pt modelId="{DF5A4421-19B3-4682-B294-74E3893856D0}" type="pres">
      <dgm:prSet presAssocID="{50E2E2BD-1DCF-4ADC-B637-C985EEEA4F2E}" presName="dummy" presStyleCnt="0"/>
      <dgm:spPr/>
    </dgm:pt>
    <dgm:pt modelId="{4C4A48D9-16F4-4676-B147-B12C829D7807}" type="pres">
      <dgm:prSet presAssocID="{50E2E2BD-1DCF-4ADC-B637-C985EEEA4F2E}" presName="node" presStyleLbl="revTx" presStyleIdx="2" presStyleCnt="3">
        <dgm:presLayoutVars>
          <dgm:bulletEnabled val="1"/>
        </dgm:presLayoutVars>
      </dgm:prSet>
      <dgm:spPr/>
      <dgm:t>
        <a:bodyPr/>
        <a:lstStyle/>
        <a:p>
          <a:endParaRPr lang="en-US"/>
        </a:p>
      </dgm:t>
    </dgm:pt>
    <dgm:pt modelId="{769C8342-E363-4EB3-9BA4-5A474669074D}" type="pres">
      <dgm:prSet presAssocID="{082B904A-C165-4B17-978A-B9E039E0A4A4}" presName="sibTrans" presStyleLbl="node1" presStyleIdx="2" presStyleCnt="3"/>
      <dgm:spPr/>
      <dgm:t>
        <a:bodyPr/>
        <a:lstStyle/>
        <a:p>
          <a:endParaRPr lang="en-US"/>
        </a:p>
      </dgm:t>
    </dgm:pt>
  </dgm:ptLst>
  <dgm:cxnLst>
    <dgm:cxn modelId="{45C1FE65-D602-435B-8DB0-B70A5BD41825}" type="presOf" srcId="{8BAB5F6D-1C3A-423C-BD50-76E3CF0E0E2A}" destId="{3CA5783E-C2DF-4DB0-A7F5-B72B9036AE88}" srcOrd="0" destOrd="0" presId="urn:microsoft.com/office/officeart/2005/8/layout/cycle1"/>
    <dgm:cxn modelId="{E56BAEE0-E396-41AE-9931-9319F651F887}" type="presOf" srcId="{1FF890D4-EAE5-454F-BAA2-0E69D0CE20B0}" destId="{904BF27B-8F0E-4446-AF28-AAE66BB8E5C5}" srcOrd="0" destOrd="0" presId="urn:microsoft.com/office/officeart/2005/8/layout/cycle1"/>
    <dgm:cxn modelId="{F3E54DA6-AA1E-4757-B5A6-5BB018EC8331}" type="presOf" srcId="{2332FE61-C557-4A9F-8375-B903DACCF5CF}" destId="{FC3FD8BA-E95E-4E04-8FA3-3242281964D0}" srcOrd="0" destOrd="0" presId="urn:microsoft.com/office/officeart/2005/8/layout/cycle1"/>
    <dgm:cxn modelId="{5AD7E40F-57C2-4E61-A624-FA823AA3EA10}" type="presOf" srcId="{50E2E2BD-1DCF-4ADC-B637-C985EEEA4F2E}" destId="{4C4A48D9-16F4-4676-B147-B12C829D7807}" srcOrd="0" destOrd="0" presId="urn:microsoft.com/office/officeart/2005/8/layout/cycle1"/>
    <dgm:cxn modelId="{998D0853-E887-4DDB-A9B8-5C9A515F9B95}" type="presOf" srcId="{082B904A-C165-4B17-978A-B9E039E0A4A4}" destId="{769C8342-E363-4EB3-9BA4-5A474669074D}" srcOrd="0" destOrd="0" presId="urn:microsoft.com/office/officeart/2005/8/layout/cycle1"/>
    <dgm:cxn modelId="{70FF6E46-D3CC-4539-9264-DC5EE435D221}" srcId="{9820901B-9F5A-4505-AA38-903E5A519928}" destId="{8BAB5F6D-1C3A-423C-BD50-76E3CF0E0E2A}" srcOrd="0" destOrd="0" parTransId="{BD0E5406-DE63-4163-A7DA-37087AD8F2E8}" sibTransId="{2332FE61-C557-4A9F-8375-B903DACCF5CF}"/>
    <dgm:cxn modelId="{2C0C3A87-A789-4BBE-8888-50ED99CBD154}" srcId="{9820901B-9F5A-4505-AA38-903E5A519928}" destId="{50E2E2BD-1DCF-4ADC-B637-C985EEEA4F2E}" srcOrd="2" destOrd="0" parTransId="{10A53C01-535E-4308-ACD7-C117795C8503}" sibTransId="{082B904A-C165-4B17-978A-B9E039E0A4A4}"/>
    <dgm:cxn modelId="{A1868DE5-422C-462A-8DCD-B6A80C1EFBEC}" type="presOf" srcId="{6E1D9016-E6AF-4CEB-8B32-93037D5BEA68}" destId="{36CB69AE-36C7-4ED9-89FE-34E2C49C15CD}" srcOrd="0" destOrd="0" presId="urn:microsoft.com/office/officeart/2005/8/layout/cycle1"/>
    <dgm:cxn modelId="{D95F621B-6190-447B-AF05-01DB1AC523A9}" srcId="{9820901B-9F5A-4505-AA38-903E5A519928}" destId="{1FF890D4-EAE5-454F-BAA2-0E69D0CE20B0}" srcOrd="1" destOrd="0" parTransId="{B517BB4B-4F62-48DE-8DDF-80D9B318C7F4}" sibTransId="{6E1D9016-E6AF-4CEB-8B32-93037D5BEA68}"/>
    <dgm:cxn modelId="{41582210-C8B7-4BCA-82A6-129B6E215383}" type="presOf" srcId="{9820901B-9F5A-4505-AA38-903E5A519928}" destId="{80BA9962-85BF-40FD-8BDA-047038E3E79C}" srcOrd="0" destOrd="0" presId="urn:microsoft.com/office/officeart/2005/8/layout/cycle1"/>
    <dgm:cxn modelId="{35F80F1D-A2A3-4A84-A7C3-09E833DFEA46}" type="presParOf" srcId="{80BA9962-85BF-40FD-8BDA-047038E3E79C}" destId="{67E5DA33-49AD-46A0-8E44-11366B0E2E9C}" srcOrd="0" destOrd="0" presId="urn:microsoft.com/office/officeart/2005/8/layout/cycle1"/>
    <dgm:cxn modelId="{2A78B1A3-0599-4E35-B7B7-968E4F163133}" type="presParOf" srcId="{80BA9962-85BF-40FD-8BDA-047038E3E79C}" destId="{3CA5783E-C2DF-4DB0-A7F5-B72B9036AE88}" srcOrd="1" destOrd="0" presId="urn:microsoft.com/office/officeart/2005/8/layout/cycle1"/>
    <dgm:cxn modelId="{C50B928F-4FEA-47E5-9947-907B23DAB6BC}" type="presParOf" srcId="{80BA9962-85BF-40FD-8BDA-047038E3E79C}" destId="{FC3FD8BA-E95E-4E04-8FA3-3242281964D0}" srcOrd="2" destOrd="0" presId="urn:microsoft.com/office/officeart/2005/8/layout/cycle1"/>
    <dgm:cxn modelId="{F5D57270-65F9-4443-B379-58222786F940}" type="presParOf" srcId="{80BA9962-85BF-40FD-8BDA-047038E3E79C}" destId="{93A9D16D-DF15-4CE0-B81D-AB0F370B4AA4}" srcOrd="3" destOrd="0" presId="urn:microsoft.com/office/officeart/2005/8/layout/cycle1"/>
    <dgm:cxn modelId="{2F439A55-C538-4213-8F8A-EB8A219C255E}" type="presParOf" srcId="{80BA9962-85BF-40FD-8BDA-047038E3E79C}" destId="{904BF27B-8F0E-4446-AF28-AAE66BB8E5C5}" srcOrd="4" destOrd="0" presId="urn:microsoft.com/office/officeart/2005/8/layout/cycle1"/>
    <dgm:cxn modelId="{968AE3EC-F583-4FAB-9DB4-FEE6D35E2914}" type="presParOf" srcId="{80BA9962-85BF-40FD-8BDA-047038E3E79C}" destId="{36CB69AE-36C7-4ED9-89FE-34E2C49C15CD}" srcOrd="5" destOrd="0" presId="urn:microsoft.com/office/officeart/2005/8/layout/cycle1"/>
    <dgm:cxn modelId="{492EFA21-A32D-4670-A344-230C29670F5E}" type="presParOf" srcId="{80BA9962-85BF-40FD-8BDA-047038E3E79C}" destId="{DF5A4421-19B3-4682-B294-74E3893856D0}" srcOrd="6" destOrd="0" presId="urn:microsoft.com/office/officeart/2005/8/layout/cycle1"/>
    <dgm:cxn modelId="{ADB23ED8-9721-49EC-93E6-ED38280106B7}" type="presParOf" srcId="{80BA9962-85BF-40FD-8BDA-047038E3E79C}" destId="{4C4A48D9-16F4-4676-B147-B12C829D7807}" srcOrd="7" destOrd="0" presId="urn:microsoft.com/office/officeart/2005/8/layout/cycle1"/>
    <dgm:cxn modelId="{FDBBB5FF-6406-4C4B-9353-8E89C699AA71}" type="presParOf" srcId="{80BA9962-85BF-40FD-8BDA-047038E3E79C}" destId="{769C8342-E363-4EB3-9BA4-5A474669074D}" srcOrd="8" destOrd="0" presId="urn:microsoft.com/office/officeart/2005/8/layout/cycle1"/>
  </dgm:cxnLst>
  <dgm:bg/>
  <dgm:whole/>
</dgm:dataModel>
</file>

<file path=ppt/diagrams/data2.xml><?xml version="1.0" encoding="utf-8"?>
<dgm:dataModel xmlns:dgm="http://schemas.openxmlformats.org/drawingml/2006/diagram" xmlns:a="http://schemas.openxmlformats.org/drawingml/2006/main">
  <dgm:ptLst>
    <dgm:pt modelId="{1DA92BA8-B730-42DF-BD43-A0E5F04B9BC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C892A2F-F1E0-497F-A06D-A10A97B4896C}">
      <dgm:prSet phldrT="[Text]"/>
      <dgm:spPr/>
      <dgm:t>
        <a:bodyPr/>
        <a:lstStyle/>
        <a:p>
          <a:r>
            <a:rPr lang="en-US" dirty="0" smtClean="0">
              <a:solidFill>
                <a:schemeClr val="tx1"/>
              </a:solidFill>
            </a:rPr>
            <a:t>Advocacy for increasing budget using the village budget (ADD)</a:t>
          </a:r>
          <a:endParaRPr lang="en-US" dirty="0">
            <a:solidFill>
              <a:schemeClr val="tx1"/>
            </a:solidFill>
          </a:endParaRPr>
        </a:p>
      </dgm:t>
    </dgm:pt>
    <dgm:pt modelId="{50566E73-C35F-438B-AFDC-D9B5767CB459}" type="parTrans" cxnId="{27EE6BDA-A449-4CA9-851F-C41BE0E28A6E}">
      <dgm:prSet/>
      <dgm:spPr/>
      <dgm:t>
        <a:bodyPr/>
        <a:lstStyle/>
        <a:p>
          <a:endParaRPr lang="en-US"/>
        </a:p>
      </dgm:t>
    </dgm:pt>
    <dgm:pt modelId="{C3DB9C86-8EAD-418C-8F96-E8A9F791758E}" type="sibTrans" cxnId="{27EE6BDA-A449-4CA9-851F-C41BE0E28A6E}">
      <dgm:prSet/>
      <dgm:spPr/>
      <dgm:t>
        <a:bodyPr/>
        <a:lstStyle/>
        <a:p>
          <a:endParaRPr lang="en-US"/>
        </a:p>
      </dgm:t>
    </dgm:pt>
    <dgm:pt modelId="{92D785C5-B05E-4137-9083-82AFA10E297D}">
      <dgm:prSet phldrT="[Text]"/>
      <dgm:spPr/>
      <dgm:t>
        <a:bodyPr/>
        <a:lstStyle/>
        <a:p>
          <a:r>
            <a:rPr lang="en-US" dirty="0" smtClean="0"/>
            <a:t>Demand : promote LAPM use</a:t>
          </a:r>
          <a:endParaRPr lang="en-US" dirty="0"/>
        </a:p>
      </dgm:t>
    </dgm:pt>
    <dgm:pt modelId="{B6BC7CA5-72D2-4AA1-AAB3-78A660185684}" type="parTrans" cxnId="{17BFB54A-F8AD-4D04-BAE9-46879F48CD1D}">
      <dgm:prSet/>
      <dgm:spPr/>
      <dgm:t>
        <a:bodyPr/>
        <a:lstStyle/>
        <a:p>
          <a:endParaRPr lang="en-US"/>
        </a:p>
      </dgm:t>
    </dgm:pt>
    <dgm:pt modelId="{3C0D5351-957E-4DE4-8629-0521CF5D3172}" type="sibTrans" cxnId="{17BFB54A-F8AD-4D04-BAE9-46879F48CD1D}">
      <dgm:prSet/>
      <dgm:spPr/>
      <dgm:t>
        <a:bodyPr/>
        <a:lstStyle/>
        <a:p>
          <a:endParaRPr lang="en-US"/>
        </a:p>
      </dgm:t>
    </dgm:pt>
    <dgm:pt modelId="{D94F828E-E61B-4101-A910-59E2F46FEBB0}">
      <dgm:prSet phldrT="[Text]"/>
      <dgm:spPr/>
      <dgm:t>
        <a:bodyPr/>
        <a:lstStyle/>
        <a:p>
          <a:r>
            <a:rPr lang="en-US" dirty="0" smtClean="0"/>
            <a:t>Service availability (CTU training)</a:t>
          </a:r>
          <a:endParaRPr lang="en-US" dirty="0"/>
        </a:p>
      </dgm:t>
    </dgm:pt>
    <dgm:pt modelId="{E84C99BA-6EBF-4481-82DE-74FD70E5E311}" type="parTrans" cxnId="{9DD5EF0F-4176-4F23-8180-71F03AFD289D}">
      <dgm:prSet/>
      <dgm:spPr/>
      <dgm:t>
        <a:bodyPr/>
        <a:lstStyle/>
        <a:p>
          <a:endParaRPr lang="en-US"/>
        </a:p>
      </dgm:t>
    </dgm:pt>
    <dgm:pt modelId="{D0685B28-8BA5-4024-817C-ABE2FA306BF2}" type="sibTrans" cxnId="{9DD5EF0F-4176-4F23-8180-71F03AFD289D}">
      <dgm:prSet/>
      <dgm:spPr/>
      <dgm:t>
        <a:bodyPr/>
        <a:lstStyle/>
        <a:p>
          <a:endParaRPr lang="en-US"/>
        </a:p>
      </dgm:t>
    </dgm:pt>
    <dgm:pt modelId="{921DD306-C16F-469A-B8FA-8CA7E630E8A3}" type="pres">
      <dgm:prSet presAssocID="{1DA92BA8-B730-42DF-BD43-A0E5F04B9BC8}" presName="linear" presStyleCnt="0">
        <dgm:presLayoutVars>
          <dgm:dir/>
          <dgm:animLvl val="lvl"/>
          <dgm:resizeHandles val="exact"/>
        </dgm:presLayoutVars>
      </dgm:prSet>
      <dgm:spPr/>
      <dgm:t>
        <a:bodyPr/>
        <a:lstStyle/>
        <a:p>
          <a:endParaRPr lang="en-US"/>
        </a:p>
      </dgm:t>
    </dgm:pt>
    <dgm:pt modelId="{24DFD757-361D-40FA-BA72-59FB9BEE4B19}" type="pres">
      <dgm:prSet presAssocID="{BC892A2F-F1E0-497F-A06D-A10A97B4896C}" presName="parentLin" presStyleCnt="0"/>
      <dgm:spPr/>
    </dgm:pt>
    <dgm:pt modelId="{0D647C26-D2EC-4B14-B5F1-DCC8A5EF28AE}" type="pres">
      <dgm:prSet presAssocID="{BC892A2F-F1E0-497F-A06D-A10A97B4896C}" presName="parentLeftMargin" presStyleLbl="node1" presStyleIdx="0" presStyleCnt="3"/>
      <dgm:spPr/>
      <dgm:t>
        <a:bodyPr/>
        <a:lstStyle/>
        <a:p>
          <a:endParaRPr lang="en-US"/>
        </a:p>
      </dgm:t>
    </dgm:pt>
    <dgm:pt modelId="{341C5136-0311-4375-A811-C491FC804F84}" type="pres">
      <dgm:prSet presAssocID="{BC892A2F-F1E0-497F-A06D-A10A97B4896C}" presName="parentText" presStyleLbl="node1" presStyleIdx="0" presStyleCnt="3" custScaleX="126309">
        <dgm:presLayoutVars>
          <dgm:chMax val="0"/>
          <dgm:bulletEnabled val="1"/>
        </dgm:presLayoutVars>
      </dgm:prSet>
      <dgm:spPr/>
      <dgm:t>
        <a:bodyPr/>
        <a:lstStyle/>
        <a:p>
          <a:endParaRPr lang="en-US"/>
        </a:p>
      </dgm:t>
    </dgm:pt>
    <dgm:pt modelId="{59792C67-6204-4E67-9631-7F87782372F7}" type="pres">
      <dgm:prSet presAssocID="{BC892A2F-F1E0-497F-A06D-A10A97B4896C}" presName="negativeSpace" presStyleCnt="0"/>
      <dgm:spPr/>
    </dgm:pt>
    <dgm:pt modelId="{504367D0-651A-42FD-B956-7D79FE389EED}" type="pres">
      <dgm:prSet presAssocID="{BC892A2F-F1E0-497F-A06D-A10A97B4896C}" presName="childText" presStyleLbl="conFgAcc1" presStyleIdx="0" presStyleCnt="3">
        <dgm:presLayoutVars>
          <dgm:bulletEnabled val="1"/>
        </dgm:presLayoutVars>
      </dgm:prSet>
      <dgm:spPr/>
    </dgm:pt>
    <dgm:pt modelId="{8854E198-D48C-4C4C-87E2-637EEE8FF219}" type="pres">
      <dgm:prSet presAssocID="{C3DB9C86-8EAD-418C-8F96-E8A9F791758E}" presName="spaceBetweenRectangles" presStyleCnt="0"/>
      <dgm:spPr/>
    </dgm:pt>
    <dgm:pt modelId="{EC7F7B4F-7ABB-4FAD-9286-61AD23B5744C}" type="pres">
      <dgm:prSet presAssocID="{92D785C5-B05E-4137-9083-82AFA10E297D}" presName="parentLin" presStyleCnt="0"/>
      <dgm:spPr/>
    </dgm:pt>
    <dgm:pt modelId="{F2F5EF44-09F3-4A48-85C7-E06FF78F1D28}" type="pres">
      <dgm:prSet presAssocID="{92D785C5-B05E-4137-9083-82AFA10E297D}" presName="parentLeftMargin" presStyleLbl="node1" presStyleIdx="0" presStyleCnt="3"/>
      <dgm:spPr/>
      <dgm:t>
        <a:bodyPr/>
        <a:lstStyle/>
        <a:p>
          <a:endParaRPr lang="en-US"/>
        </a:p>
      </dgm:t>
    </dgm:pt>
    <dgm:pt modelId="{BC79BBBE-6337-4215-9A3E-16E26E51BA2D}" type="pres">
      <dgm:prSet presAssocID="{92D785C5-B05E-4137-9083-82AFA10E297D}" presName="parentText" presStyleLbl="node1" presStyleIdx="1" presStyleCnt="3" custScaleX="142857">
        <dgm:presLayoutVars>
          <dgm:chMax val="0"/>
          <dgm:bulletEnabled val="1"/>
        </dgm:presLayoutVars>
      </dgm:prSet>
      <dgm:spPr/>
      <dgm:t>
        <a:bodyPr/>
        <a:lstStyle/>
        <a:p>
          <a:endParaRPr lang="en-US"/>
        </a:p>
      </dgm:t>
    </dgm:pt>
    <dgm:pt modelId="{EA7DF070-6EFD-49E1-BA6E-8F70240E3784}" type="pres">
      <dgm:prSet presAssocID="{92D785C5-B05E-4137-9083-82AFA10E297D}" presName="negativeSpace" presStyleCnt="0"/>
      <dgm:spPr/>
    </dgm:pt>
    <dgm:pt modelId="{6A9729DE-2A97-4744-AAFB-794B796F82B1}" type="pres">
      <dgm:prSet presAssocID="{92D785C5-B05E-4137-9083-82AFA10E297D}" presName="childText" presStyleLbl="conFgAcc1" presStyleIdx="1" presStyleCnt="3">
        <dgm:presLayoutVars>
          <dgm:bulletEnabled val="1"/>
        </dgm:presLayoutVars>
      </dgm:prSet>
      <dgm:spPr/>
    </dgm:pt>
    <dgm:pt modelId="{B7C20DDB-CACF-4E90-B87A-B65E5133F743}" type="pres">
      <dgm:prSet presAssocID="{3C0D5351-957E-4DE4-8629-0521CF5D3172}" presName="spaceBetweenRectangles" presStyleCnt="0"/>
      <dgm:spPr/>
    </dgm:pt>
    <dgm:pt modelId="{F415F05E-2B16-41DD-8195-25D5293D38AA}" type="pres">
      <dgm:prSet presAssocID="{D94F828E-E61B-4101-A910-59E2F46FEBB0}" presName="parentLin" presStyleCnt="0"/>
      <dgm:spPr/>
    </dgm:pt>
    <dgm:pt modelId="{1EBEE0AC-3610-4C7B-9203-CD37DF62AEF1}" type="pres">
      <dgm:prSet presAssocID="{D94F828E-E61B-4101-A910-59E2F46FEBB0}" presName="parentLeftMargin" presStyleLbl="node1" presStyleIdx="1" presStyleCnt="3"/>
      <dgm:spPr/>
      <dgm:t>
        <a:bodyPr/>
        <a:lstStyle/>
        <a:p>
          <a:endParaRPr lang="en-US"/>
        </a:p>
      </dgm:t>
    </dgm:pt>
    <dgm:pt modelId="{457E127F-F536-4800-A937-F44737F7654B}" type="pres">
      <dgm:prSet presAssocID="{D94F828E-E61B-4101-A910-59E2F46FEBB0}" presName="parentText" presStyleLbl="node1" presStyleIdx="2" presStyleCnt="3" custScaleX="127588">
        <dgm:presLayoutVars>
          <dgm:chMax val="0"/>
          <dgm:bulletEnabled val="1"/>
        </dgm:presLayoutVars>
      </dgm:prSet>
      <dgm:spPr/>
      <dgm:t>
        <a:bodyPr/>
        <a:lstStyle/>
        <a:p>
          <a:endParaRPr lang="en-US"/>
        </a:p>
      </dgm:t>
    </dgm:pt>
    <dgm:pt modelId="{C4CB7D0B-201A-44A9-8CEC-EB1CEAF50EF8}" type="pres">
      <dgm:prSet presAssocID="{D94F828E-E61B-4101-A910-59E2F46FEBB0}" presName="negativeSpace" presStyleCnt="0"/>
      <dgm:spPr/>
    </dgm:pt>
    <dgm:pt modelId="{246017BD-C957-462A-8FB8-4C0796469FA8}" type="pres">
      <dgm:prSet presAssocID="{D94F828E-E61B-4101-A910-59E2F46FEBB0}" presName="childText" presStyleLbl="conFgAcc1" presStyleIdx="2" presStyleCnt="3">
        <dgm:presLayoutVars>
          <dgm:bulletEnabled val="1"/>
        </dgm:presLayoutVars>
      </dgm:prSet>
      <dgm:spPr/>
    </dgm:pt>
  </dgm:ptLst>
  <dgm:cxnLst>
    <dgm:cxn modelId="{27EE6BDA-A449-4CA9-851F-C41BE0E28A6E}" srcId="{1DA92BA8-B730-42DF-BD43-A0E5F04B9BC8}" destId="{BC892A2F-F1E0-497F-A06D-A10A97B4896C}" srcOrd="0" destOrd="0" parTransId="{50566E73-C35F-438B-AFDC-D9B5767CB459}" sibTransId="{C3DB9C86-8EAD-418C-8F96-E8A9F791758E}"/>
    <dgm:cxn modelId="{66C0E375-6D00-470C-BDE2-BF22B4418B96}" type="presOf" srcId="{D94F828E-E61B-4101-A910-59E2F46FEBB0}" destId="{457E127F-F536-4800-A937-F44737F7654B}" srcOrd="1" destOrd="0" presId="urn:microsoft.com/office/officeart/2005/8/layout/list1"/>
    <dgm:cxn modelId="{9DD5EF0F-4176-4F23-8180-71F03AFD289D}" srcId="{1DA92BA8-B730-42DF-BD43-A0E5F04B9BC8}" destId="{D94F828E-E61B-4101-A910-59E2F46FEBB0}" srcOrd="2" destOrd="0" parTransId="{E84C99BA-6EBF-4481-82DE-74FD70E5E311}" sibTransId="{D0685B28-8BA5-4024-817C-ABE2FA306BF2}"/>
    <dgm:cxn modelId="{C22BBB5D-8D4B-4CF5-96DE-DDFF0B11F0A4}" type="presOf" srcId="{92D785C5-B05E-4137-9083-82AFA10E297D}" destId="{BC79BBBE-6337-4215-9A3E-16E26E51BA2D}" srcOrd="1" destOrd="0" presId="urn:microsoft.com/office/officeart/2005/8/layout/list1"/>
    <dgm:cxn modelId="{29C17F73-C832-4867-B02E-A83155AFC394}" type="presOf" srcId="{BC892A2F-F1E0-497F-A06D-A10A97B4896C}" destId="{0D647C26-D2EC-4B14-B5F1-DCC8A5EF28AE}" srcOrd="0" destOrd="0" presId="urn:microsoft.com/office/officeart/2005/8/layout/list1"/>
    <dgm:cxn modelId="{BB41EB46-9929-4740-BDD9-A1DEBCF703F5}" type="presOf" srcId="{BC892A2F-F1E0-497F-A06D-A10A97B4896C}" destId="{341C5136-0311-4375-A811-C491FC804F84}" srcOrd="1" destOrd="0" presId="urn:microsoft.com/office/officeart/2005/8/layout/list1"/>
    <dgm:cxn modelId="{55FFF0F5-09AA-4CEF-AF33-02E9EE2396C8}" type="presOf" srcId="{92D785C5-B05E-4137-9083-82AFA10E297D}" destId="{F2F5EF44-09F3-4A48-85C7-E06FF78F1D28}" srcOrd="0" destOrd="0" presId="urn:microsoft.com/office/officeart/2005/8/layout/list1"/>
    <dgm:cxn modelId="{56A1EFAB-2EED-499E-957B-88E2E0ACDF05}" type="presOf" srcId="{1DA92BA8-B730-42DF-BD43-A0E5F04B9BC8}" destId="{921DD306-C16F-469A-B8FA-8CA7E630E8A3}" srcOrd="0" destOrd="0" presId="urn:microsoft.com/office/officeart/2005/8/layout/list1"/>
    <dgm:cxn modelId="{17BFB54A-F8AD-4D04-BAE9-46879F48CD1D}" srcId="{1DA92BA8-B730-42DF-BD43-A0E5F04B9BC8}" destId="{92D785C5-B05E-4137-9083-82AFA10E297D}" srcOrd="1" destOrd="0" parTransId="{B6BC7CA5-72D2-4AA1-AAB3-78A660185684}" sibTransId="{3C0D5351-957E-4DE4-8629-0521CF5D3172}"/>
    <dgm:cxn modelId="{BDE7D7DC-9D9A-45C3-B10C-48CF72F3B1D6}" type="presOf" srcId="{D94F828E-E61B-4101-A910-59E2F46FEBB0}" destId="{1EBEE0AC-3610-4C7B-9203-CD37DF62AEF1}" srcOrd="0" destOrd="0" presId="urn:microsoft.com/office/officeart/2005/8/layout/list1"/>
    <dgm:cxn modelId="{B19EF8AE-80AA-49CE-995A-F3BB3A7C011F}" type="presParOf" srcId="{921DD306-C16F-469A-B8FA-8CA7E630E8A3}" destId="{24DFD757-361D-40FA-BA72-59FB9BEE4B19}" srcOrd="0" destOrd="0" presId="urn:microsoft.com/office/officeart/2005/8/layout/list1"/>
    <dgm:cxn modelId="{9298D667-63FA-4525-AD03-5B71B0ABE09D}" type="presParOf" srcId="{24DFD757-361D-40FA-BA72-59FB9BEE4B19}" destId="{0D647C26-D2EC-4B14-B5F1-DCC8A5EF28AE}" srcOrd="0" destOrd="0" presId="urn:microsoft.com/office/officeart/2005/8/layout/list1"/>
    <dgm:cxn modelId="{BF408E47-066C-43C5-A2AB-169422CD0E9F}" type="presParOf" srcId="{24DFD757-361D-40FA-BA72-59FB9BEE4B19}" destId="{341C5136-0311-4375-A811-C491FC804F84}" srcOrd="1" destOrd="0" presId="urn:microsoft.com/office/officeart/2005/8/layout/list1"/>
    <dgm:cxn modelId="{477E1D00-E56D-42E8-B6D4-14133DB49EAB}" type="presParOf" srcId="{921DD306-C16F-469A-B8FA-8CA7E630E8A3}" destId="{59792C67-6204-4E67-9631-7F87782372F7}" srcOrd="1" destOrd="0" presId="urn:microsoft.com/office/officeart/2005/8/layout/list1"/>
    <dgm:cxn modelId="{CE3D5B91-CDE8-4B67-8E28-DE8204A1E341}" type="presParOf" srcId="{921DD306-C16F-469A-B8FA-8CA7E630E8A3}" destId="{504367D0-651A-42FD-B956-7D79FE389EED}" srcOrd="2" destOrd="0" presId="urn:microsoft.com/office/officeart/2005/8/layout/list1"/>
    <dgm:cxn modelId="{97CBCAD4-F237-4C4F-96B9-4773A0BCC1EF}" type="presParOf" srcId="{921DD306-C16F-469A-B8FA-8CA7E630E8A3}" destId="{8854E198-D48C-4C4C-87E2-637EEE8FF219}" srcOrd="3" destOrd="0" presId="urn:microsoft.com/office/officeart/2005/8/layout/list1"/>
    <dgm:cxn modelId="{12A5F853-F347-427E-B5AC-F61A5F9514A0}" type="presParOf" srcId="{921DD306-C16F-469A-B8FA-8CA7E630E8A3}" destId="{EC7F7B4F-7ABB-4FAD-9286-61AD23B5744C}" srcOrd="4" destOrd="0" presId="urn:microsoft.com/office/officeart/2005/8/layout/list1"/>
    <dgm:cxn modelId="{142DEE17-B9ED-4BBB-A7CE-B769E90A0AD7}" type="presParOf" srcId="{EC7F7B4F-7ABB-4FAD-9286-61AD23B5744C}" destId="{F2F5EF44-09F3-4A48-85C7-E06FF78F1D28}" srcOrd="0" destOrd="0" presId="urn:microsoft.com/office/officeart/2005/8/layout/list1"/>
    <dgm:cxn modelId="{F8F0A5A6-33C9-4A66-9D47-0CB3CE10199C}" type="presParOf" srcId="{EC7F7B4F-7ABB-4FAD-9286-61AD23B5744C}" destId="{BC79BBBE-6337-4215-9A3E-16E26E51BA2D}" srcOrd="1" destOrd="0" presId="urn:microsoft.com/office/officeart/2005/8/layout/list1"/>
    <dgm:cxn modelId="{D41B377D-2409-4F69-8D55-0D854F483308}" type="presParOf" srcId="{921DD306-C16F-469A-B8FA-8CA7E630E8A3}" destId="{EA7DF070-6EFD-49E1-BA6E-8F70240E3784}" srcOrd="5" destOrd="0" presId="urn:microsoft.com/office/officeart/2005/8/layout/list1"/>
    <dgm:cxn modelId="{6F586B8A-FA4C-4D8F-B3B4-BD8CEB9F8072}" type="presParOf" srcId="{921DD306-C16F-469A-B8FA-8CA7E630E8A3}" destId="{6A9729DE-2A97-4744-AAFB-794B796F82B1}" srcOrd="6" destOrd="0" presId="urn:microsoft.com/office/officeart/2005/8/layout/list1"/>
    <dgm:cxn modelId="{5FD8389E-CF1F-436C-8FF3-E318FE5E5799}" type="presParOf" srcId="{921DD306-C16F-469A-B8FA-8CA7E630E8A3}" destId="{B7C20DDB-CACF-4E90-B87A-B65E5133F743}" srcOrd="7" destOrd="0" presId="urn:microsoft.com/office/officeart/2005/8/layout/list1"/>
    <dgm:cxn modelId="{E71EFB03-7E1E-4E4D-A71B-A03DD1535F64}" type="presParOf" srcId="{921DD306-C16F-469A-B8FA-8CA7E630E8A3}" destId="{F415F05E-2B16-41DD-8195-25D5293D38AA}" srcOrd="8" destOrd="0" presId="urn:microsoft.com/office/officeart/2005/8/layout/list1"/>
    <dgm:cxn modelId="{E15E4F2A-6404-4BF2-A4C3-6FF6ABB8C9CA}" type="presParOf" srcId="{F415F05E-2B16-41DD-8195-25D5293D38AA}" destId="{1EBEE0AC-3610-4C7B-9203-CD37DF62AEF1}" srcOrd="0" destOrd="0" presId="urn:microsoft.com/office/officeart/2005/8/layout/list1"/>
    <dgm:cxn modelId="{A6680E45-6201-4D3E-9BCD-C6927A27F913}" type="presParOf" srcId="{F415F05E-2B16-41DD-8195-25D5293D38AA}" destId="{457E127F-F536-4800-A937-F44737F7654B}" srcOrd="1" destOrd="0" presId="urn:microsoft.com/office/officeart/2005/8/layout/list1"/>
    <dgm:cxn modelId="{B9829B31-50B6-4759-82BD-E79836D40D6B}" type="presParOf" srcId="{921DD306-C16F-469A-B8FA-8CA7E630E8A3}" destId="{C4CB7D0B-201A-44A9-8CEC-EB1CEAF50EF8}" srcOrd="9" destOrd="0" presId="urn:microsoft.com/office/officeart/2005/8/layout/list1"/>
    <dgm:cxn modelId="{07189918-DF8C-4A73-A9D7-F86DF5DFCC41}" type="presParOf" srcId="{921DD306-C16F-469A-B8FA-8CA7E630E8A3}" destId="{246017BD-C957-462A-8FB8-4C0796469FA8}" srcOrd="10" destOrd="0" presId="urn:microsoft.com/office/officeart/2005/8/layout/list1"/>
  </dgm:cxnLst>
  <dgm:bg/>
  <dgm:whole/>
</dgm:dataModel>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026596D-BEDF-47C1-BDB6-F6D612BF13EB}" type="datetimeFigureOut">
              <a:rPr lang="en-US" smtClean="0"/>
              <a:pPr/>
              <a:t>3/20/2015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005A45E7-C2F1-4873-B19A-123CBDAA78D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D65A307-9E49-46E9-82AB-FE891F996F3C}" type="datetimeFigureOut">
              <a:rPr lang="en-US" smtClean="0"/>
              <a:pPr/>
              <a:t>3/20/2015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4FDA142-A788-4F81-9BC8-E50520191BF8}" type="slidenum">
              <a:rPr lang="en-US" smtClean="0"/>
              <a:pPr/>
              <a:t>‹#›</a:t>
            </a:fld>
            <a:endParaRPr lang="en-US"/>
          </a:p>
        </p:txBody>
      </p:sp>
    </p:spTree>
    <p:extLst>
      <p:ext uri="{BB962C8B-B14F-4D97-AF65-F5344CB8AC3E}">
        <p14:creationId xmlns="" xmlns:p14="http://schemas.microsoft.com/office/powerpoint/2010/main" val="3576350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DA142-A788-4F81-9BC8-E50520191BF8}" type="slidenum">
              <a:rPr lang="en-US" smtClean="0"/>
              <a:pPr/>
              <a:t>1</a:t>
            </a:fld>
            <a:endParaRPr lang="en-US"/>
          </a:p>
        </p:txBody>
      </p:sp>
    </p:spTree>
    <p:extLst>
      <p:ext uri="{BB962C8B-B14F-4D97-AF65-F5344CB8AC3E}">
        <p14:creationId xmlns="" xmlns:p14="http://schemas.microsoft.com/office/powerpoint/2010/main" val="249795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latin typeface="Arial" charset="0"/>
              <a:ea typeface="ＭＳ Ｐゴシック" pitchFamily="34" charset="-128"/>
              <a:cs typeface="Arial" charset="0"/>
            </a:endParaRPr>
          </a:p>
        </p:txBody>
      </p:sp>
      <p:sp>
        <p:nvSpPr>
          <p:cNvPr id="4" name="Slide Number Placeholder 3"/>
          <p:cNvSpPr>
            <a:spLocks noGrp="1"/>
          </p:cNvSpPr>
          <p:nvPr>
            <p:ph type="sldNum" sz="quarter" idx="10"/>
          </p:nvPr>
        </p:nvSpPr>
        <p:spPr/>
        <p:txBody>
          <a:bodyPr/>
          <a:lstStyle/>
          <a:p>
            <a:fld id="{74FDA142-A788-4F81-9BC8-E50520191BF8}" type="slidenum">
              <a:rPr lang="en-US" smtClean="0"/>
              <a:pPr/>
              <a:t>2</a:t>
            </a:fld>
            <a:endParaRPr lang="en-US"/>
          </a:p>
        </p:txBody>
      </p:sp>
    </p:spTree>
    <p:extLst>
      <p:ext uri="{BB962C8B-B14F-4D97-AF65-F5344CB8AC3E}">
        <p14:creationId xmlns="" xmlns:p14="http://schemas.microsoft.com/office/powerpoint/2010/main" val="256957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DA142-A788-4F81-9BC8-E50520191BF8}" type="slidenum">
              <a:rPr lang="en-US" smtClean="0"/>
              <a:pPr/>
              <a:t>3</a:t>
            </a:fld>
            <a:endParaRPr lang="en-US"/>
          </a:p>
        </p:txBody>
      </p:sp>
    </p:spTree>
    <p:extLst>
      <p:ext uri="{BB962C8B-B14F-4D97-AF65-F5344CB8AC3E}">
        <p14:creationId xmlns="" xmlns:p14="http://schemas.microsoft.com/office/powerpoint/2010/main" val="3551898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DA142-A788-4F81-9BC8-E50520191BF8}" type="slidenum">
              <a:rPr lang="en-US" smtClean="0"/>
              <a:pPr/>
              <a:t>4</a:t>
            </a:fld>
            <a:endParaRPr lang="en-US"/>
          </a:p>
        </p:txBody>
      </p:sp>
    </p:spTree>
    <p:extLst>
      <p:ext uri="{BB962C8B-B14F-4D97-AF65-F5344CB8AC3E}">
        <p14:creationId xmlns="" xmlns:p14="http://schemas.microsoft.com/office/powerpoint/2010/main" val="280016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ICMM originated in conversations among AFP, USAID, and DFAT (formerly </a:t>
            </a:r>
            <a:r>
              <a:rPr lang="en-US" dirty="0" err="1" smtClean="0"/>
              <a:t>AusAID</a:t>
            </a:r>
            <a:r>
              <a:rPr lang="en-US" dirty="0" smtClean="0"/>
              <a:t>)—several years back, and officially began in late 2012 under K4Health core funding. We then received an Associate Award which began in September 2013 and goes through September 2016—so it is a four-year project in total. The project is funded by USAID (the lead donor) as well as DFAT. We receive additional support and technical assistance from AFP - </a:t>
            </a:r>
            <a:r>
              <a:rPr lang="en-US" dirty="0" smtClean="0">
                <a:latin typeface="Arial" charset="0"/>
                <a:ea typeface="ＭＳ Ｐゴシック" pitchFamily="34" charset="-128"/>
                <a:cs typeface="Arial" charset="0"/>
              </a:rPr>
              <a:t>AFP also worked to design the ICMM project, using its advocacy tools and approach.</a:t>
            </a:r>
          </a:p>
        </p:txBody>
      </p:sp>
      <p:sp>
        <p:nvSpPr>
          <p:cNvPr id="4" name="Slide Number Placeholder 3"/>
          <p:cNvSpPr>
            <a:spLocks noGrp="1"/>
          </p:cNvSpPr>
          <p:nvPr>
            <p:ph type="sldNum" sz="quarter" idx="10"/>
          </p:nvPr>
        </p:nvSpPr>
        <p:spPr/>
        <p:txBody>
          <a:bodyPr/>
          <a:lstStyle/>
          <a:p>
            <a:fld id="{74FDA142-A788-4F81-9BC8-E50520191BF8}" type="slidenum">
              <a:rPr lang="en-US" smtClean="0"/>
              <a:pPr/>
              <a:t>5</a:t>
            </a:fld>
            <a:endParaRPr lang="en-US"/>
          </a:p>
        </p:txBody>
      </p:sp>
    </p:spTree>
    <p:extLst>
      <p:ext uri="{BB962C8B-B14F-4D97-AF65-F5344CB8AC3E}">
        <p14:creationId xmlns="" xmlns:p14="http://schemas.microsoft.com/office/powerpoint/2010/main" val="2569574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74FDA142-A788-4F81-9BC8-E50520191BF8}" type="slidenum">
              <a:rPr lang="en-US" smtClean="0"/>
              <a:pPr/>
              <a:t>7</a:t>
            </a:fld>
            <a:endParaRPr lang="en-US"/>
          </a:p>
        </p:txBody>
      </p:sp>
    </p:spTree>
    <p:extLst>
      <p:ext uri="{BB962C8B-B14F-4D97-AF65-F5344CB8AC3E}">
        <p14:creationId xmlns="" xmlns:p14="http://schemas.microsoft.com/office/powerpoint/2010/main" val="4252747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608008F3-39CF-F340-9756-DE1EDF0A0229}"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3928354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887A1592-66AE-5146-BC5C-5ED540263984}"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1954745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32E9A938-E49D-4F49-B622-934202800699}"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2639344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3372336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CC0E84E7-F244-584C-92CF-1CCACBC4A760}"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1599717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6AA3A0A2-5124-E24D-B78B-E689519392B1}"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414874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9"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2FB0A471-9803-DA46-B2F5-748A61D24487}"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4072253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5"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0E170FC3-870E-044E-8C30-3C809B7EAE3C}"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805370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4"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C59AC79C-7243-084C-B325-4D57955C5CB9}"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326586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27E7DEDB-8021-A44E-8920-6F8D2C91035F}"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417915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Times" charset="0"/>
                <a:ea typeface="+mn-ea"/>
                <a:cs typeface="+mn-cs"/>
              </a:defRPr>
            </a:lvl1pPr>
          </a:lstStyle>
          <a:p>
            <a:pPr defTabSz="914400" eaLnBrk="0" fontAlgn="base" hangingPunct="0">
              <a:spcBef>
                <a:spcPct val="0"/>
              </a:spcBef>
              <a:spcAft>
                <a:spcPct val="0"/>
              </a:spcAft>
              <a:defRPr/>
            </a:pPr>
            <a:endParaRPr lang="en-US" sz="2400">
              <a:solidFill>
                <a:srgbClr val="000000"/>
              </a:solidFill>
            </a:endParaRPr>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smtClean="0"/>
            </a:lvl1pPr>
          </a:lstStyle>
          <a:p>
            <a:pPr defTabSz="914400" eaLnBrk="0" fontAlgn="base" hangingPunct="0">
              <a:spcBef>
                <a:spcPct val="0"/>
              </a:spcBef>
              <a:spcAft>
                <a:spcPct val="0"/>
              </a:spcAft>
              <a:defRPr/>
            </a:pPr>
            <a:fld id="{FA642822-0A00-B946-9D76-F5153FA4EE44}" type="slidenum">
              <a:rPr lang="en-US" sz="2400">
                <a:solidFill>
                  <a:srgbClr val="000000"/>
                </a:solidFill>
                <a:latin typeface="Times" charset="0"/>
                <a:ea typeface="ＭＳ Ｐゴシック" charset="0"/>
                <a:cs typeface="ＭＳ Ｐゴシック" charset="0"/>
              </a:rPr>
              <a:pPr defTabSz="914400" eaLnBrk="0" fontAlgn="base" hangingPunct="0">
                <a:spcBef>
                  <a:spcPct val="0"/>
                </a:spcBef>
                <a:spcAft>
                  <a:spcPct val="0"/>
                </a:spcAft>
                <a:defRPr/>
              </a:pPr>
              <a:t>‹#›</a:t>
            </a:fld>
            <a:endParaRPr lang="en-US" sz="2400">
              <a:solidFill>
                <a:srgbClr val="000000"/>
              </a:solidFill>
              <a:latin typeface="Times" charset="0"/>
              <a:ea typeface="ＭＳ Ｐゴシック" charset="0"/>
              <a:cs typeface="ＭＳ Ｐゴシック" charset="0"/>
            </a:endParaRPr>
          </a:p>
        </p:txBody>
      </p:sp>
    </p:spTree>
    <p:extLst>
      <p:ext uri="{BB962C8B-B14F-4D97-AF65-F5344CB8AC3E}">
        <p14:creationId xmlns="" xmlns:p14="http://schemas.microsoft.com/office/powerpoint/2010/main" val="4065563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White with Blue swish Bill 8 percent.jpg"/>
          <p:cNvPicPr>
            <a:picLocks noChangeAspect="1"/>
          </p:cNvPicPr>
          <p:nvPr userDrawn="1"/>
        </p:nvPicPr>
        <p:blipFill>
          <a:blip r:embed="rId1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60400" y="609600"/>
            <a:ext cx="7797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30" name="Picture 5" descr="CCP logo blue.png"/>
          <p:cNvPicPr>
            <a:picLocks noChangeAspect="1"/>
          </p:cNvPicPr>
          <p:nvPr userDrawn="1"/>
        </p:nvPicPr>
        <p:blipFill>
          <a:blip r:embed="rId14">
            <a:extLst>
              <a:ext uri="{28A0092B-C50C-407E-A947-70E740481C1C}">
                <a14:useLocalDpi xmlns="" xmlns:a14="http://schemas.microsoft.com/office/drawing/2010/main" val="0"/>
              </a:ext>
            </a:extLst>
          </a:blip>
          <a:srcRect/>
          <a:stretch>
            <a:fillRect/>
          </a:stretch>
        </p:blipFill>
        <p:spPr bwMode="auto">
          <a:xfrm>
            <a:off x="647700" y="6261100"/>
            <a:ext cx="1320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K4Healthlogo_0.jpg"/>
          <p:cNvPicPr>
            <a:picLocks noChangeAspect="1"/>
          </p:cNvPicPr>
          <p:nvPr userDrawn="1"/>
        </p:nvPicPr>
        <p:blipFill>
          <a:blip r:embed="rId15">
            <a:extLst>
              <a:ext uri="{28A0092B-C50C-407E-A947-70E740481C1C}">
                <a14:useLocalDpi xmlns="" xmlns:a14="http://schemas.microsoft.com/office/drawing/2010/main" val="0"/>
              </a:ext>
            </a:extLst>
          </a:blip>
          <a:stretch>
            <a:fillRect/>
          </a:stretch>
        </p:blipFill>
        <p:spPr>
          <a:xfrm>
            <a:off x="7516544" y="6265000"/>
            <a:ext cx="1342760" cy="487141"/>
          </a:xfrm>
          <a:prstGeom prst="rect">
            <a:avLst/>
          </a:prstGeom>
        </p:spPr>
      </p:pic>
    </p:spTree>
    <p:extLst>
      <p:ext uri="{BB962C8B-B14F-4D97-AF65-F5344CB8AC3E}">
        <p14:creationId xmlns="" xmlns:p14="http://schemas.microsoft.com/office/powerpoint/2010/main" val="4017649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4000" b="1">
          <a:solidFill>
            <a:srgbClr val="00529B"/>
          </a:solidFill>
          <a:latin typeface="+mj-lt"/>
          <a:ea typeface="ＭＳ Ｐゴシック" charset="-128"/>
          <a:cs typeface="ＭＳ Ｐゴシック" charset="-128"/>
        </a:defRPr>
      </a:lvl1pPr>
      <a:lvl2pPr algn="l" rtl="0" eaLnBrk="0" fontAlgn="base" hangingPunct="0">
        <a:spcBef>
          <a:spcPct val="0"/>
        </a:spcBef>
        <a:spcAft>
          <a:spcPct val="0"/>
        </a:spcAft>
        <a:defRPr sz="4000" b="1">
          <a:solidFill>
            <a:srgbClr val="00529B"/>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00529B"/>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00529B"/>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00529B"/>
          </a:solidFill>
          <a:latin typeface="Arial" charset="0"/>
          <a:ea typeface="ＭＳ Ｐゴシック" charset="-128"/>
          <a:cs typeface="ＭＳ Ｐゴシック" charset="-128"/>
        </a:defRPr>
      </a:lvl5pPr>
      <a:lvl6pPr marL="457200" algn="ctr" rtl="0" fontAlgn="base">
        <a:spcBef>
          <a:spcPct val="0"/>
        </a:spcBef>
        <a:spcAft>
          <a:spcPct val="0"/>
        </a:spcAft>
        <a:defRPr sz="4000" b="1">
          <a:solidFill>
            <a:srgbClr val="00529B"/>
          </a:solidFill>
          <a:latin typeface="Arial" charset="0"/>
        </a:defRPr>
      </a:lvl6pPr>
      <a:lvl7pPr marL="914400" algn="ctr" rtl="0" fontAlgn="base">
        <a:spcBef>
          <a:spcPct val="0"/>
        </a:spcBef>
        <a:spcAft>
          <a:spcPct val="0"/>
        </a:spcAft>
        <a:defRPr sz="4000" b="1">
          <a:solidFill>
            <a:srgbClr val="00529B"/>
          </a:solidFill>
          <a:latin typeface="Arial" charset="0"/>
        </a:defRPr>
      </a:lvl7pPr>
      <a:lvl8pPr marL="1371600" algn="ctr" rtl="0" fontAlgn="base">
        <a:spcBef>
          <a:spcPct val="0"/>
        </a:spcBef>
        <a:spcAft>
          <a:spcPct val="0"/>
        </a:spcAft>
        <a:defRPr sz="4000" b="1">
          <a:solidFill>
            <a:srgbClr val="00529B"/>
          </a:solidFill>
          <a:latin typeface="Arial" charset="0"/>
        </a:defRPr>
      </a:lvl8pPr>
      <a:lvl9pPr marL="1828800" algn="ctr" rtl="0" fontAlgn="base">
        <a:spcBef>
          <a:spcPct val="0"/>
        </a:spcBef>
        <a:spcAft>
          <a:spcPct val="0"/>
        </a:spcAft>
        <a:defRPr sz="4000" b="1">
          <a:solidFill>
            <a:srgbClr val="00529B"/>
          </a:solidFill>
          <a:latin typeface="Arial" charset="0"/>
        </a:defRPr>
      </a:lvl9pPr>
    </p:titleStyle>
    <p:bodyStyle>
      <a:lvl1pPr marL="342900" indent="-342900" algn="l" rtl="0" eaLnBrk="0" fontAlgn="base" hangingPunct="0">
        <a:spcBef>
          <a:spcPct val="20000"/>
        </a:spcBef>
        <a:spcAft>
          <a:spcPct val="0"/>
        </a:spcAft>
        <a:buChar char="•"/>
        <a:defRPr sz="3200">
          <a:solidFill>
            <a:schemeClr val="tx2"/>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2"/>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2"/>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2"/>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2"/>
          </a:solidFill>
          <a:latin typeface="+mn-lt"/>
          <a:ea typeface="ＭＳ Ｐゴシック" charset="-128"/>
        </a:defRPr>
      </a:lvl5pPr>
      <a:lvl6pPr marL="2514600" indent="-228600" algn="l" rtl="0" fontAlgn="base">
        <a:spcBef>
          <a:spcPct val="20000"/>
        </a:spcBef>
        <a:spcAft>
          <a:spcPct val="0"/>
        </a:spcAft>
        <a:buChar char="»"/>
        <a:defRPr sz="2000">
          <a:solidFill>
            <a:schemeClr val="tx2"/>
          </a:solidFill>
          <a:latin typeface="+mn-lt"/>
          <a:ea typeface="ＭＳ Ｐゴシック" charset="-128"/>
        </a:defRPr>
      </a:lvl6pPr>
      <a:lvl7pPr marL="2971800" indent="-228600" algn="l" rtl="0" fontAlgn="base">
        <a:spcBef>
          <a:spcPct val="20000"/>
        </a:spcBef>
        <a:spcAft>
          <a:spcPct val="0"/>
        </a:spcAft>
        <a:buChar char="»"/>
        <a:defRPr sz="2000">
          <a:solidFill>
            <a:schemeClr val="tx2"/>
          </a:solidFill>
          <a:latin typeface="+mn-lt"/>
          <a:ea typeface="ＭＳ Ｐゴシック" charset="-128"/>
        </a:defRPr>
      </a:lvl7pPr>
      <a:lvl8pPr marL="3429000" indent="-228600" algn="l" rtl="0" fontAlgn="base">
        <a:spcBef>
          <a:spcPct val="20000"/>
        </a:spcBef>
        <a:spcAft>
          <a:spcPct val="0"/>
        </a:spcAft>
        <a:buChar char="»"/>
        <a:defRPr sz="2000">
          <a:solidFill>
            <a:schemeClr val="tx2"/>
          </a:solidFill>
          <a:latin typeface="+mn-lt"/>
          <a:ea typeface="ＭＳ Ｐゴシック" charset="-128"/>
        </a:defRPr>
      </a:lvl8pPr>
      <a:lvl9pPr marL="3886200" indent="-228600" algn="l" rtl="0" fontAlgn="base">
        <a:spcBef>
          <a:spcPct val="20000"/>
        </a:spcBef>
        <a:spcAft>
          <a:spcPct val="0"/>
        </a:spcAft>
        <a:buChar char="»"/>
        <a:defRPr sz="2000">
          <a:solidFill>
            <a:schemeClr val="tx2"/>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2529"/>
            <a:ext cx="8229600" cy="2039816"/>
          </a:xfrm>
        </p:spPr>
        <p:txBody>
          <a:bodyPr anchor="t">
            <a:noAutofit/>
          </a:bodyPr>
          <a:lstStyle/>
          <a:p>
            <a:pPr algn="ctr"/>
            <a:r>
              <a:rPr lang="en-US" sz="3400" dirty="0" smtClean="0"/>
              <a:t>Update</a:t>
            </a:r>
            <a:br>
              <a:rPr lang="en-US" sz="3400" dirty="0" smtClean="0"/>
            </a:br>
            <a:r>
              <a:rPr lang="en-US" sz="3400" dirty="0" smtClean="0"/>
              <a:t>Improving Contraceptive Method Mix (ICMM) Project </a:t>
            </a:r>
            <a:br>
              <a:rPr lang="en-US" sz="3400" dirty="0" smtClean="0"/>
            </a:br>
            <a:r>
              <a:rPr lang="en-US" sz="2600" dirty="0" smtClean="0"/>
              <a:t/>
            </a:r>
            <a:br>
              <a:rPr lang="en-US" sz="2600" dirty="0" smtClean="0"/>
            </a:br>
            <a:endParaRPr lang="en-US" sz="2600" dirty="0">
              <a:cs typeface="Arial" charset="0"/>
            </a:endParaRPr>
          </a:p>
        </p:txBody>
      </p:sp>
      <p:pic>
        <p:nvPicPr>
          <p:cNvPr id="7" name="Picture 10" descr="http://techchange.org/wp-content/uploads/2012/08/usaid-logo.jpeg"/>
          <p:cNvPicPr>
            <a:picLocks noChangeAspect="1" noChangeArrowheads="1"/>
          </p:cNvPicPr>
          <p:nvPr/>
        </p:nvPicPr>
        <p:blipFill>
          <a:blip r:embed="rId3" cstate="print"/>
          <a:srcRect/>
          <a:stretch>
            <a:fillRect/>
          </a:stretch>
        </p:blipFill>
        <p:spPr bwMode="auto">
          <a:xfrm>
            <a:off x="0" y="5945835"/>
            <a:ext cx="2729347" cy="852921"/>
          </a:xfrm>
          <a:prstGeom prst="rect">
            <a:avLst/>
          </a:prstGeom>
          <a:noFill/>
          <a:ln w="9525">
            <a:noFill/>
            <a:miter lim="800000"/>
            <a:headEnd/>
            <a:tailEnd/>
          </a:ln>
        </p:spPr>
      </p:pic>
      <p:sp>
        <p:nvSpPr>
          <p:cNvPr id="15" name="Subtitle 4"/>
          <p:cNvSpPr txBox="1">
            <a:spLocks/>
          </p:cNvSpPr>
          <p:nvPr/>
        </p:nvSpPr>
        <p:spPr bwMode="auto">
          <a:xfrm>
            <a:off x="207817" y="2282618"/>
            <a:ext cx="8610600" cy="1219200"/>
          </a:xfrm>
          <a:prstGeom prst="rect">
            <a:avLst/>
          </a:prstGeom>
          <a:noFill/>
          <a:ln w="9525">
            <a:noFill/>
            <a:miter lim="800000"/>
            <a:headEnd/>
            <a:tailEnd/>
          </a:ln>
        </p:spPr>
        <p:txBody>
          <a:bodyPr/>
          <a:lstStyle/>
          <a:p>
            <a:pPr algn="ctr">
              <a:spcBef>
                <a:spcPct val="20000"/>
              </a:spcBef>
            </a:pPr>
            <a:endParaRPr lang="en-US" sz="2000" dirty="0"/>
          </a:p>
          <a:p>
            <a:pPr algn="ctr">
              <a:spcBef>
                <a:spcPct val="20000"/>
              </a:spcBef>
            </a:pPr>
            <a:endParaRPr lang="en-US" sz="2000" dirty="0"/>
          </a:p>
          <a:p>
            <a:pPr algn="ctr">
              <a:spcBef>
                <a:spcPct val="20000"/>
              </a:spcBef>
            </a:pPr>
            <a:r>
              <a:rPr lang="en-US" sz="2000" dirty="0"/>
              <a:t> </a:t>
            </a:r>
          </a:p>
        </p:txBody>
      </p:sp>
      <p:pic>
        <p:nvPicPr>
          <p:cNvPr id="3" name="Picture 2"/>
          <p:cNvPicPr>
            <a:picLocks noChangeAspect="1"/>
          </p:cNvPicPr>
          <p:nvPr/>
        </p:nvPicPr>
        <p:blipFill>
          <a:blip r:embed="rId4"/>
          <a:stretch>
            <a:fillRect/>
          </a:stretch>
        </p:blipFill>
        <p:spPr>
          <a:xfrm>
            <a:off x="6583329" y="5666368"/>
            <a:ext cx="2560671" cy="1185364"/>
          </a:xfrm>
          <a:prstGeom prst="rect">
            <a:avLst/>
          </a:prstGeom>
        </p:spPr>
      </p:pic>
      <p:pic>
        <p:nvPicPr>
          <p:cNvPr id="1026"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766050" y="0"/>
            <a:ext cx="1377950" cy="652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601329" y="6219319"/>
            <a:ext cx="183515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09582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13855"/>
            <a:ext cx="7797800" cy="900545"/>
          </a:xfrm>
        </p:spPr>
        <p:txBody>
          <a:bodyPr/>
          <a:lstStyle/>
          <a:p>
            <a:pPr algn="ctr"/>
            <a:r>
              <a:rPr lang="en-US" sz="3600" dirty="0" smtClean="0">
                <a:solidFill>
                  <a:schemeClr val="tx2"/>
                </a:solidFill>
              </a:rPr>
              <a:t>ICMM Background</a:t>
            </a:r>
            <a:endParaRPr lang="en-US" sz="3600" dirty="0">
              <a:solidFill>
                <a:schemeClr val="tx2"/>
              </a:solidFill>
            </a:endParaRPr>
          </a:p>
        </p:txBody>
      </p:sp>
      <p:sp>
        <p:nvSpPr>
          <p:cNvPr id="3" name="Content Placeholder 2"/>
          <p:cNvSpPr>
            <a:spLocks noGrp="1"/>
          </p:cNvSpPr>
          <p:nvPr>
            <p:ph sz="half" idx="1"/>
          </p:nvPr>
        </p:nvSpPr>
        <p:spPr>
          <a:xfrm>
            <a:off x="207816" y="886690"/>
            <a:ext cx="8737757" cy="4444395"/>
          </a:xfrm>
        </p:spPr>
        <p:txBody>
          <a:bodyPr/>
          <a:lstStyle/>
          <a:p>
            <a:r>
              <a:rPr lang="en-US" b="1" dirty="0" smtClean="0">
                <a:latin typeface="Arial" charset="0"/>
                <a:ea typeface="ＭＳ Ｐゴシック" pitchFamily="34" charset="-128"/>
                <a:cs typeface="Arial" charset="0"/>
              </a:rPr>
              <a:t>Design: </a:t>
            </a:r>
            <a:r>
              <a:rPr lang="en-US" dirty="0" smtClean="0">
                <a:latin typeface="Arial" charset="0"/>
                <a:ea typeface="ＭＳ Ｐゴシック" pitchFamily="34" charset="-128"/>
                <a:cs typeface="Arial" charset="0"/>
              </a:rPr>
              <a:t>Operations research and advocacy project with a knowledge management component</a:t>
            </a:r>
          </a:p>
          <a:p>
            <a:r>
              <a:rPr lang="en-US" dirty="0" smtClean="0">
                <a:latin typeface="Arial" charset="0"/>
                <a:ea typeface="ＭＳ Ｐゴシック" pitchFamily="34" charset="-128"/>
                <a:cs typeface="Arial" charset="0"/>
              </a:rPr>
              <a:t>Uses AFP methodology for advocacy approach</a:t>
            </a:r>
          </a:p>
          <a:p>
            <a:r>
              <a:rPr lang="en-US" dirty="0">
                <a:latin typeface="Arial" charset="0"/>
                <a:ea typeface="ＭＳ Ｐゴシック" pitchFamily="34" charset="-128"/>
                <a:cs typeface="Arial" charset="0"/>
              </a:rPr>
              <a:t>Project duration: 2012 – 2016 </a:t>
            </a:r>
          </a:p>
          <a:p>
            <a:endParaRPr lang="en-US" dirty="0" smtClean="0">
              <a:latin typeface="Arial" charset="0"/>
              <a:ea typeface="ＭＳ Ｐゴシック" pitchFamily="34" charset="-128"/>
              <a:cs typeface="Arial" charset="0"/>
            </a:endParaRPr>
          </a:p>
        </p:txBody>
      </p:sp>
      <p:grpSp>
        <p:nvGrpSpPr>
          <p:cNvPr id="8" name="Group 7"/>
          <p:cNvGrpSpPr/>
          <p:nvPr/>
        </p:nvGrpSpPr>
        <p:grpSpPr>
          <a:xfrm>
            <a:off x="207817" y="3756075"/>
            <a:ext cx="8742211" cy="1902126"/>
            <a:chOff x="207822" y="3232730"/>
            <a:chExt cx="8742211" cy="1403929"/>
          </a:xfrm>
        </p:grpSpPr>
        <p:pic>
          <p:nvPicPr>
            <p:cNvPr id="9" name="Picture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682324" y="3232730"/>
              <a:ext cx="2105891" cy="1403927"/>
            </a:xfrm>
            <a:prstGeom prst="rect">
              <a:avLst/>
            </a:prstGeom>
          </p:spPr>
        </p:pic>
        <p:pic>
          <p:nvPicPr>
            <p:cNvPr id="10" name="Picture 9"/>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466106" y="3232730"/>
              <a:ext cx="2105894" cy="1403929"/>
            </a:xfrm>
            <a:prstGeom prst="rect">
              <a:avLst/>
            </a:prstGeom>
          </p:spPr>
        </p:pic>
        <p:pic>
          <p:nvPicPr>
            <p:cNvPr id="11" name="Picture 10"/>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923018" y="3232730"/>
              <a:ext cx="2027015" cy="1403927"/>
            </a:xfrm>
            <a:prstGeom prst="rect">
              <a:avLst/>
            </a:prstGeom>
          </p:spPr>
        </p:pic>
        <p:pic>
          <p:nvPicPr>
            <p:cNvPr id="12" name="Picture 11"/>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207822" y="3232730"/>
              <a:ext cx="2149968" cy="1403929"/>
            </a:xfrm>
            <a:prstGeom prst="rect">
              <a:avLst/>
            </a:prstGeom>
          </p:spPr>
        </p:pic>
      </p:grpSp>
    </p:spTree>
    <p:extLst>
      <p:ext uri="{BB962C8B-B14F-4D97-AF65-F5344CB8AC3E}">
        <p14:creationId xmlns="" xmlns:p14="http://schemas.microsoft.com/office/powerpoint/2010/main" val="21699605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400" y="-148898"/>
            <a:ext cx="7797800" cy="1143000"/>
          </a:xfrm>
        </p:spPr>
        <p:txBody>
          <a:bodyPr/>
          <a:lstStyle/>
          <a:p>
            <a:pPr algn="ctr"/>
            <a:r>
              <a:rPr lang="en-US" dirty="0" smtClean="0"/>
              <a:t>Project Area</a:t>
            </a:r>
            <a:endParaRPr lang="en-US" dirty="0"/>
          </a:p>
        </p:txBody>
      </p:sp>
      <p:sp>
        <p:nvSpPr>
          <p:cNvPr id="3" name="Content Placeholder 2"/>
          <p:cNvSpPr>
            <a:spLocks noGrp="1"/>
          </p:cNvSpPr>
          <p:nvPr>
            <p:ph idx="1"/>
          </p:nvPr>
        </p:nvSpPr>
        <p:spPr>
          <a:xfrm>
            <a:off x="207815" y="713025"/>
            <a:ext cx="8682967" cy="3879274"/>
          </a:xfrm>
        </p:spPr>
        <p:txBody>
          <a:bodyPr/>
          <a:lstStyle/>
          <a:p>
            <a:pPr marL="0" indent="0" fontAlgn="t">
              <a:buNone/>
            </a:pPr>
            <a:r>
              <a:rPr lang="en-US" sz="2600" b="1" dirty="0" smtClean="0">
                <a:latin typeface="Arial" charset="0"/>
                <a:ea typeface="ＭＳ Ｐゴシック" pitchFamily="34" charset="-128"/>
                <a:cs typeface="Arial" charset="0"/>
              </a:rPr>
              <a:t>Location: </a:t>
            </a:r>
          </a:p>
          <a:p>
            <a:pPr defTabSz="338138" fontAlgn="t">
              <a:buFont typeface="Wingdings" pitchFamily="2" charset="2"/>
              <a:buChar char="§"/>
            </a:pPr>
            <a:r>
              <a:rPr lang="en-US" sz="2200" dirty="0" smtClean="0">
                <a:latin typeface="Arial" charset="0"/>
                <a:ea typeface="ＭＳ Ｐゴシック" pitchFamily="34" charset="-128"/>
                <a:cs typeface="Arial" charset="0"/>
              </a:rPr>
              <a:t>East Java: Intervention (Tuban, Lumajang, Kediri) </a:t>
            </a:r>
          </a:p>
          <a:p>
            <a:pPr defTabSz="338138" fontAlgn="t">
              <a:buNone/>
            </a:pPr>
            <a:r>
              <a:rPr lang="en-US" sz="2200" dirty="0" smtClean="0">
                <a:solidFill>
                  <a:srgbClr val="FF0000"/>
                </a:solidFill>
                <a:latin typeface="Arial" charset="0"/>
                <a:ea typeface="ＭＳ Ｐゴシック" pitchFamily="34" charset="-128"/>
                <a:cs typeface="Arial" charset="0"/>
              </a:rPr>
              <a:t>	</a:t>
            </a:r>
            <a:r>
              <a:rPr lang="en-US" sz="1800" dirty="0" smtClean="0">
                <a:latin typeface="Arial" charset="0"/>
                <a:ea typeface="ＭＳ Ｐゴシック" pitchFamily="34" charset="-128"/>
                <a:cs typeface="Arial" charset="0"/>
              </a:rPr>
              <a:t>-</a:t>
            </a:r>
            <a:r>
              <a:rPr lang="en-US" sz="1800" dirty="0" smtClean="0">
                <a:solidFill>
                  <a:srgbClr val="FF0000"/>
                </a:solidFill>
                <a:latin typeface="Arial" charset="0"/>
                <a:ea typeface="ＭＳ Ｐゴシック" pitchFamily="34" charset="-128"/>
                <a:cs typeface="Arial" charset="0"/>
              </a:rPr>
              <a:t> </a:t>
            </a:r>
            <a:r>
              <a:rPr lang="en-US" sz="1800" dirty="0" smtClean="0">
                <a:latin typeface="Arial" charset="0"/>
                <a:ea typeface="ＭＳ Ｐゴシック" pitchFamily="34" charset="-128"/>
                <a:cs typeface="Arial" charset="0"/>
              </a:rPr>
              <a:t>Control area: </a:t>
            </a:r>
            <a:r>
              <a:rPr lang="en-US" sz="1800" dirty="0" err="1" smtClean="0">
                <a:latin typeface="Arial" charset="0"/>
                <a:ea typeface="ＭＳ Ｐゴシック" pitchFamily="34" charset="-128"/>
                <a:cs typeface="Arial" charset="0"/>
              </a:rPr>
              <a:t>Jombang</a:t>
            </a:r>
            <a:r>
              <a:rPr lang="en-US" sz="1800" dirty="0" smtClean="0">
                <a:latin typeface="Arial" charset="0"/>
                <a:ea typeface="ＭＳ Ｐゴシック" pitchFamily="34" charset="-128"/>
                <a:cs typeface="Arial" charset="0"/>
              </a:rPr>
              <a:t>, </a:t>
            </a:r>
            <a:r>
              <a:rPr lang="en-US" sz="1800" dirty="0" err="1" smtClean="0">
                <a:latin typeface="Arial" charset="0"/>
                <a:ea typeface="ＭＳ Ｐゴシック" pitchFamily="34" charset="-128"/>
                <a:cs typeface="Arial" charset="0"/>
              </a:rPr>
              <a:t>Bojonegoro</a:t>
            </a:r>
            <a:r>
              <a:rPr lang="en-US" sz="1800" dirty="0" smtClean="0">
                <a:latin typeface="Arial" charset="0"/>
                <a:ea typeface="ＭＳ Ｐゴシック" pitchFamily="34" charset="-128"/>
                <a:cs typeface="Arial" charset="0"/>
              </a:rPr>
              <a:t>, </a:t>
            </a:r>
            <a:r>
              <a:rPr lang="en-US" sz="1800" dirty="0" err="1" smtClean="0">
                <a:latin typeface="Arial" charset="0"/>
                <a:ea typeface="ＭＳ Ｐゴシック" pitchFamily="34" charset="-128"/>
                <a:cs typeface="Arial" charset="0"/>
              </a:rPr>
              <a:t>Blitar</a:t>
            </a:r>
            <a:r>
              <a:rPr lang="en-US" sz="1800" dirty="0" smtClean="0">
                <a:latin typeface="Arial" charset="0"/>
                <a:ea typeface="ＭＳ Ｐゴシック" pitchFamily="34" charset="-128"/>
                <a:cs typeface="Arial" charset="0"/>
              </a:rPr>
              <a:t> ; </a:t>
            </a:r>
          </a:p>
          <a:p>
            <a:pPr defTabSz="338138" fontAlgn="t">
              <a:buFont typeface="Wingdings" pitchFamily="2" charset="2"/>
              <a:buChar char="§"/>
            </a:pPr>
            <a:r>
              <a:rPr lang="en-US" sz="2200" dirty="0" smtClean="0">
                <a:latin typeface="Arial" charset="0"/>
                <a:ea typeface="ＭＳ Ｐゴシック" pitchFamily="34" charset="-128"/>
                <a:cs typeface="Arial" charset="0"/>
              </a:rPr>
              <a:t>West Nusa Tenggara: Intervention (Lombok Timur, Sumbawa, Lombok Barat) </a:t>
            </a:r>
          </a:p>
          <a:p>
            <a:pPr defTabSz="338138" fontAlgn="t">
              <a:buNone/>
            </a:pPr>
            <a:r>
              <a:rPr lang="en-US" sz="2200" dirty="0" smtClean="0">
                <a:solidFill>
                  <a:srgbClr val="FF0000"/>
                </a:solidFill>
                <a:latin typeface="Arial" charset="0"/>
                <a:ea typeface="ＭＳ Ｐゴシック" pitchFamily="34" charset="-128"/>
                <a:cs typeface="Arial" charset="0"/>
              </a:rPr>
              <a:t>	</a:t>
            </a:r>
            <a:r>
              <a:rPr lang="en-US" sz="1800" dirty="0" smtClean="0">
                <a:latin typeface="Arial" charset="0"/>
                <a:ea typeface="ＭＳ Ｐゴシック" pitchFamily="34" charset="-128"/>
                <a:cs typeface="Arial" charset="0"/>
              </a:rPr>
              <a:t>- Control area: Lombok Utara, </a:t>
            </a:r>
            <a:r>
              <a:rPr lang="en-US" sz="1800" dirty="0" err="1" smtClean="0">
                <a:latin typeface="Arial" charset="0"/>
                <a:ea typeface="ＭＳ Ｐゴシック" pitchFamily="34" charset="-128"/>
                <a:cs typeface="Arial" charset="0"/>
              </a:rPr>
              <a:t>Bima</a:t>
            </a:r>
            <a:r>
              <a:rPr lang="en-US" sz="1800" dirty="0" smtClean="0">
                <a:latin typeface="Arial" charset="0"/>
                <a:ea typeface="ＭＳ Ｐゴシック" pitchFamily="34" charset="-128"/>
                <a:cs typeface="Arial" charset="0"/>
              </a:rPr>
              <a:t>, Lombok Tengah</a:t>
            </a:r>
          </a:p>
          <a:p>
            <a:pPr fontAlgn="t"/>
            <a:endParaRPr lang="en-US" sz="2600" dirty="0" smtClean="0">
              <a:latin typeface="Arial" charset="0"/>
              <a:ea typeface="ＭＳ Ｐゴシック" pitchFamily="34" charset="-128"/>
              <a:cs typeface="Arial" charset="0"/>
            </a:endParaRPr>
          </a:p>
        </p:txBody>
      </p:sp>
      <p:pic>
        <p:nvPicPr>
          <p:cNvPr id="9" name="Picture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07815" y="3305908"/>
            <a:ext cx="8825343" cy="3552091"/>
          </a:xfrm>
          <a:prstGeom prst="rect">
            <a:avLst/>
          </a:prstGeom>
        </p:spPr>
      </p:pic>
    </p:spTree>
    <p:extLst>
      <p:ext uri="{BB962C8B-B14F-4D97-AF65-F5344CB8AC3E}">
        <p14:creationId xmlns="" xmlns:p14="http://schemas.microsoft.com/office/powerpoint/2010/main" val="14997269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458" y="17159"/>
            <a:ext cx="8553386" cy="762000"/>
          </a:xfrm>
        </p:spPr>
        <p:txBody>
          <a:bodyPr/>
          <a:lstStyle/>
          <a:p>
            <a:pPr algn="ctr"/>
            <a:r>
              <a:rPr lang="en-US" sz="3800" dirty="0" smtClean="0"/>
              <a:t>Project Objectives</a:t>
            </a:r>
            <a:endParaRPr lang="en-US" dirty="0"/>
          </a:p>
        </p:txBody>
      </p:sp>
      <p:sp>
        <p:nvSpPr>
          <p:cNvPr id="3" name="Content Placeholder 2"/>
          <p:cNvSpPr>
            <a:spLocks noGrp="1"/>
          </p:cNvSpPr>
          <p:nvPr>
            <p:ph idx="1"/>
          </p:nvPr>
        </p:nvSpPr>
        <p:spPr>
          <a:xfrm>
            <a:off x="149405" y="1030221"/>
            <a:ext cx="8665439" cy="4925291"/>
          </a:xfrm>
        </p:spPr>
        <p:txBody>
          <a:bodyPr/>
          <a:lstStyle/>
          <a:p>
            <a:pPr>
              <a:buFont typeface="Arial"/>
              <a:buChar char="•"/>
            </a:pPr>
            <a:r>
              <a:rPr lang="en-US" sz="2400" dirty="0" smtClean="0"/>
              <a:t>To increase the use of LAPMs in Indonesia </a:t>
            </a:r>
          </a:p>
          <a:p>
            <a:pPr>
              <a:buFont typeface="Arial"/>
              <a:buChar char="•"/>
            </a:pPr>
            <a:r>
              <a:rPr lang="en-US" sz="2400" dirty="0" smtClean="0"/>
              <a:t>To document the effectiveness of district-level advocacy in increasing support for LAPMs</a:t>
            </a:r>
          </a:p>
          <a:p>
            <a:pPr>
              <a:buFont typeface="Arial"/>
              <a:buChar char="•"/>
            </a:pPr>
            <a:r>
              <a:rPr lang="en-US" sz="2400" dirty="0" smtClean="0"/>
              <a:t>To support evidence-based advocacy plans for the district level</a:t>
            </a:r>
          </a:p>
          <a:p>
            <a:pPr>
              <a:buFont typeface="Arial"/>
              <a:buChar char="•"/>
            </a:pPr>
            <a:r>
              <a:rPr lang="en-US" sz="2400" dirty="0" smtClean="0"/>
              <a:t>To </a:t>
            </a:r>
            <a:r>
              <a:rPr lang="en-US" sz="2400" dirty="0"/>
              <a:t>develop an </a:t>
            </a:r>
            <a:r>
              <a:rPr lang="en-US" sz="2400" dirty="0" smtClean="0"/>
              <a:t>advocacy </a:t>
            </a:r>
            <a:r>
              <a:rPr lang="en-US" sz="2400" dirty="0"/>
              <a:t>training and support package for use in other districts</a:t>
            </a:r>
          </a:p>
          <a:p>
            <a:pPr>
              <a:buFont typeface="Arial"/>
              <a:buChar char="•"/>
            </a:pPr>
            <a:endParaRPr lang="en-US" sz="2600" dirty="0">
              <a:solidFill>
                <a:srgbClr val="FF0000"/>
              </a:solidFill>
            </a:endParaRPr>
          </a:p>
        </p:txBody>
      </p:sp>
      <p:pic>
        <p:nvPicPr>
          <p:cNvPr id="6" name="Picture 5" descr="foto presentasi17.jpg"/>
          <p:cNvPicPr>
            <a:picLocks noChangeAspect="1"/>
          </p:cNvPicPr>
          <p:nvPr/>
        </p:nvPicPr>
        <p:blipFill>
          <a:blip r:embed="rId3"/>
          <a:stretch>
            <a:fillRect/>
          </a:stretch>
        </p:blipFill>
        <p:spPr>
          <a:xfrm>
            <a:off x="3041177" y="3958137"/>
            <a:ext cx="2996064" cy="1997375"/>
          </a:xfrm>
          <a:prstGeom prst="rect">
            <a:avLst/>
          </a:prstGeom>
        </p:spPr>
      </p:pic>
    </p:spTree>
    <p:extLst>
      <p:ext uri="{BB962C8B-B14F-4D97-AF65-F5344CB8AC3E}">
        <p14:creationId xmlns="" xmlns:p14="http://schemas.microsoft.com/office/powerpoint/2010/main" val="1802594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16548" y="6068291"/>
            <a:ext cx="1635809" cy="7834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Title 1"/>
          <p:cNvSpPr txBox="1">
            <a:spLocks/>
          </p:cNvSpPr>
          <p:nvPr/>
        </p:nvSpPr>
        <p:spPr>
          <a:xfrm>
            <a:off x="516548" y="112542"/>
            <a:ext cx="7772400" cy="67524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0070C0"/>
                </a:solidFill>
                <a:effectLst/>
                <a:uLnTx/>
                <a:uFillTx/>
                <a:latin typeface="Cambria" pitchFamily="18" charset="0"/>
              </a:rPr>
              <a:t>ICMM Activity</a:t>
            </a:r>
            <a:endParaRPr kumimoji="0" lang="en-US" sz="3200" b="0" i="0" u="none" strike="noStrike" kern="1200" cap="none" spc="0" normalizeH="0" baseline="0" noProof="0" dirty="0">
              <a:ln>
                <a:noFill/>
              </a:ln>
              <a:solidFill>
                <a:srgbClr val="0070C0"/>
              </a:solidFill>
              <a:effectLst/>
              <a:uLnTx/>
              <a:uFillTx/>
              <a:latin typeface="Cambria" pitchFamily="18" charset="0"/>
            </a:endParaRPr>
          </a:p>
        </p:txBody>
      </p:sp>
      <p:sp>
        <p:nvSpPr>
          <p:cNvPr id="6" name="Title 1"/>
          <p:cNvSpPr txBox="1">
            <a:spLocks/>
          </p:cNvSpPr>
          <p:nvPr/>
        </p:nvSpPr>
        <p:spPr>
          <a:xfrm>
            <a:off x="516548" y="940191"/>
            <a:ext cx="8289827" cy="472617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0" normalizeH="0" baseline="0" noProof="0" dirty="0">
              <a:ln>
                <a:noFill/>
              </a:ln>
              <a:solidFill>
                <a:srgbClr val="0070C0"/>
              </a:solidFill>
              <a:effectLst/>
              <a:uLnTx/>
              <a:uFillTx/>
              <a:latin typeface="Cambria" pitchFamily="18" charset="0"/>
            </a:endParaRPr>
          </a:p>
        </p:txBody>
      </p:sp>
      <p:graphicFrame>
        <p:nvGraphicFramePr>
          <p:cNvPr id="5" name="Diagram 4"/>
          <p:cNvGraphicFramePr/>
          <p:nvPr>
            <p:extLst>
              <p:ext uri="{D42A27DB-BD31-4B8C-83A1-F6EECF244321}">
                <p14:modId xmlns="" xmlns:p14="http://schemas.microsoft.com/office/powerpoint/2010/main" val="3211852368"/>
              </p:ext>
            </p:extLst>
          </p:nvPr>
        </p:nvGraphicFramePr>
        <p:xfrm>
          <a:off x="516548" y="940190"/>
          <a:ext cx="8050677" cy="4897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15780398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Update on Advocacy Issue</a:t>
            </a:r>
            <a:endParaRPr lang="en-US" dirty="0"/>
          </a:p>
        </p:txBody>
      </p:sp>
      <p:graphicFrame>
        <p:nvGraphicFramePr>
          <p:cNvPr id="7" name="Content Placeholder 6"/>
          <p:cNvGraphicFramePr>
            <a:graphicFrameLocks noGrp="1"/>
          </p:cNvGraphicFramePr>
          <p:nvPr>
            <p:ph idx="1"/>
          </p:nvPr>
        </p:nvGraphicFramePr>
        <p:xfrm>
          <a:off x="685800" y="1981200"/>
          <a:ext cx="7993966"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2" y="900545"/>
            <a:ext cx="4634345" cy="4849091"/>
          </a:xfrm>
        </p:spPr>
        <p:txBody>
          <a:bodyPr/>
          <a:lstStyle/>
          <a:p>
            <a:pPr marL="0" indent="0">
              <a:spcBef>
                <a:spcPct val="0"/>
              </a:spcBef>
              <a:buNone/>
            </a:pPr>
            <a:endParaRPr lang="en-US" b="1" dirty="0" smtClean="0">
              <a:solidFill>
                <a:srgbClr val="00529B"/>
              </a:solidFill>
              <a:latin typeface="+mj-lt"/>
            </a:endParaRPr>
          </a:p>
          <a:p>
            <a:pPr marL="0" indent="0">
              <a:spcBef>
                <a:spcPct val="0"/>
              </a:spcBef>
              <a:buNone/>
            </a:pPr>
            <a:endParaRPr lang="en-US" b="1" dirty="0">
              <a:solidFill>
                <a:srgbClr val="00529B"/>
              </a:solidFill>
              <a:latin typeface="+mj-lt"/>
            </a:endParaRPr>
          </a:p>
          <a:p>
            <a:endParaRPr lang="en-US" dirty="0"/>
          </a:p>
        </p:txBody>
      </p:sp>
      <p:pic>
        <p:nvPicPr>
          <p:cNvPr id="26628"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350615" y="900545"/>
            <a:ext cx="3077294" cy="46159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itle 1"/>
          <p:cNvSpPr>
            <a:spLocks noGrp="1"/>
          </p:cNvSpPr>
          <p:nvPr>
            <p:ph type="title"/>
          </p:nvPr>
        </p:nvSpPr>
        <p:spPr>
          <a:xfrm>
            <a:off x="630109" y="165675"/>
            <a:ext cx="7797800" cy="734870"/>
          </a:xfrm>
        </p:spPr>
        <p:txBody>
          <a:bodyPr/>
          <a:lstStyle/>
          <a:p>
            <a:pPr algn="ctr"/>
            <a:r>
              <a:rPr lang="en-US" dirty="0" err="1" smtClean="0"/>
              <a:t>Terima</a:t>
            </a:r>
            <a:r>
              <a:rPr lang="en-US" dirty="0" smtClean="0"/>
              <a:t> </a:t>
            </a:r>
            <a:r>
              <a:rPr lang="en-US" dirty="0" err="1" smtClean="0"/>
              <a:t>Kasih</a:t>
            </a:r>
            <a:r>
              <a:rPr lang="en-US" dirty="0" smtClean="0"/>
              <a:t>!</a:t>
            </a:r>
            <a:endParaRPr lang="en-US" dirty="0"/>
          </a:p>
        </p:txBody>
      </p:sp>
      <p:pic>
        <p:nvPicPr>
          <p:cNvPr id="11" name="Picture 2" descr="C:\Documents and Settings\sshewprasad\Desktop\Fact Sheet photos\5073749255_30661e9462_b.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81442" y="976155"/>
            <a:ext cx="3028364" cy="4540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90538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1777</TotalTime>
  <Words>226</Words>
  <Application>Microsoft Office PowerPoint</Application>
  <PresentationFormat>On-screen Show (4:3)</PresentationFormat>
  <Paragraphs>36</Paragraphs>
  <Slides>7</Slides>
  <Notes>6</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Blank Presentation</vt:lpstr>
      <vt:lpstr>Update Improving Contraceptive Method Mix (ICMM) Project   </vt:lpstr>
      <vt:lpstr>ICMM Background</vt:lpstr>
      <vt:lpstr>Project Area</vt:lpstr>
      <vt:lpstr>Project Objectives</vt:lpstr>
      <vt:lpstr>Slide 5</vt:lpstr>
      <vt:lpstr>Update on Advocacy Issue</vt:lpstr>
      <vt:lpstr>Terima Kasih!</vt:lpstr>
    </vt:vector>
  </TitlesOfParts>
  <Company>Johns Hopkins Bloomberg School of Public Health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 Storey</dc:creator>
  <cp:lastModifiedBy>John</cp:lastModifiedBy>
  <cp:revision>153</cp:revision>
  <dcterms:created xsi:type="dcterms:W3CDTF">2013-09-11T13:34:27Z</dcterms:created>
  <dcterms:modified xsi:type="dcterms:W3CDTF">2015-03-20T10:43:44Z</dcterms:modified>
</cp:coreProperties>
</file>